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8" r:id="rId3"/>
    <p:sldId id="265" r:id="rId4"/>
    <p:sldId id="262" r:id="rId5"/>
    <p:sldId id="259" r:id="rId6"/>
    <p:sldId id="261" r:id="rId7"/>
    <p:sldId id="260" r:id="rId8"/>
    <p:sldId id="266"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1E4E"/>
    <a:srgbClr val="982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1" d="100"/>
          <a:sy n="111" d="100"/>
        </p:scale>
        <p:origin x="6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7E9FD-780A-4AA7-879C-25CFB730955C}" type="datetimeFigureOut">
              <a:rPr lang="en-US" smtClean="0"/>
              <a:t>4/4/23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79BB7-805E-4581-B6A8-2F26C8701F7E}" type="slidenum">
              <a:rPr lang="en-US" smtClean="0"/>
              <a:t>‹#›</a:t>
            </a:fld>
            <a:endParaRPr lang="en-US"/>
          </a:p>
        </p:txBody>
      </p:sp>
    </p:spTree>
    <p:extLst>
      <p:ext uri="{BB962C8B-B14F-4D97-AF65-F5344CB8AC3E}">
        <p14:creationId xmlns:p14="http://schemas.microsoft.com/office/powerpoint/2010/main" val="340042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1B75-5F64-434C-9968-DA2FEA0A98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A840BD-EA96-4EC8-89E4-072147F3F2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04CAE8-FC53-4999-98E9-B8F0BC9F2E30}"/>
              </a:ext>
            </a:extLst>
          </p:cNvPr>
          <p:cNvSpPr>
            <a:spLocks noGrp="1"/>
          </p:cNvSpPr>
          <p:nvPr>
            <p:ph type="dt" sz="half" idx="10"/>
          </p:nvPr>
        </p:nvSpPr>
        <p:spPr/>
        <p:txBody>
          <a:bodyPr/>
          <a:lstStyle/>
          <a:p>
            <a:fld id="{AA7E4009-C421-457D-A4A0-3B02CC8FB5E5}" type="datetimeFigureOut">
              <a:rPr lang="en-US" smtClean="0"/>
              <a:t>4/4/23</a:t>
            </a:fld>
            <a:endParaRPr lang="en-US"/>
          </a:p>
        </p:txBody>
      </p:sp>
      <p:sp>
        <p:nvSpPr>
          <p:cNvPr id="5" name="Footer Placeholder 4">
            <a:extLst>
              <a:ext uri="{FF2B5EF4-FFF2-40B4-BE49-F238E27FC236}">
                <a16:creationId xmlns:a16="http://schemas.microsoft.com/office/drawing/2014/main" id="{E76AB3AD-E487-4AF5-9488-1CA9FC58C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108B4-A7E2-4D06-A357-77ECF9F7DC1B}"/>
              </a:ext>
            </a:extLst>
          </p:cNvPr>
          <p:cNvSpPr>
            <a:spLocks noGrp="1"/>
          </p:cNvSpPr>
          <p:nvPr>
            <p:ph type="sldNum" sz="quarter" idx="12"/>
          </p:nvPr>
        </p:nvSpPr>
        <p:spPr/>
        <p:txBody>
          <a:bodyPr/>
          <a:lstStyle/>
          <a:p>
            <a:fld id="{C2CEDCF4-76E8-49EC-B455-B606EEF4AACA}" type="slidenum">
              <a:rPr lang="en-US" smtClean="0"/>
              <a:t>‹#›</a:t>
            </a:fld>
            <a:endParaRPr lang="en-US"/>
          </a:p>
        </p:txBody>
      </p:sp>
    </p:spTree>
    <p:extLst>
      <p:ext uri="{BB962C8B-B14F-4D97-AF65-F5344CB8AC3E}">
        <p14:creationId xmlns:p14="http://schemas.microsoft.com/office/powerpoint/2010/main" val="282177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D6BA-9E0F-447D-91A5-BDFE54F71A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AF171F-FA83-41EB-9102-99E592C090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DB898-B668-4E2A-895B-69703A45CC05}"/>
              </a:ext>
            </a:extLst>
          </p:cNvPr>
          <p:cNvSpPr>
            <a:spLocks noGrp="1"/>
          </p:cNvSpPr>
          <p:nvPr>
            <p:ph type="dt" sz="half" idx="10"/>
          </p:nvPr>
        </p:nvSpPr>
        <p:spPr/>
        <p:txBody>
          <a:bodyPr/>
          <a:lstStyle/>
          <a:p>
            <a:fld id="{AA7E4009-C421-457D-A4A0-3B02CC8FB5E5}" type="datetimeFigureOut">
              <a:rPr lang="en-US" smtClean="0"/>
              <a:t>4/4/23</a:t>
            </a:fld>
            <a:endParaRPr lang="en-US"/>
          </a:p>
        </p:txBody>
      </p:sp>
      <p:sp>
        <p:nvSpPr>
          <p:cNvPr id="5" name="Footer Placeholder 4">
            <a:extLst>
              <a:ext uri="{FF2B5EF4-FFF2-40B4-BE49-F238E27FC236}">
                <a16:creationId xmlns:a16="http://schemas.microsoft.com/office/drawing/2014/main" id="{4A65DEF5-51A6-429A-9E57-19CCB339E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CB6BD-DC5E-453A-965A-BF0206AC04D3}"/>
              </a:ext>
            </a:extLst>
          </p:cNvPr>
          <p:cNvSpPr>
            <a:spLocks noGrp="1"/>
          </p:cNvSpPr>
          <p:nvPr>
            <p:ph type="sldNum" sz="quarter" idx="12"/>
          </p:nvPr>
        </p:nvSpPr>
        <p:spPr/>
        <p:txBody>
          <a:bodyPr/>
          <a:lstStyle/>
          <a:p>
            <a:fld id="{C2CEDCF4-76E8-49EC-B455-B606EEF4AACA}" type="slidenum">
              <a:rPr lang="en-US" smtClean="0"/>
              <a:t>‹#›</a:t>
            </a:fld>
            <a:endParaRPr lang="en-US"/>
          </a:p>
        </p:txBody>
      </p:sp>
    </p:spTree>
    <p:extLst>
      <p:ext uri="{BB962C8B-B14F-4D97-AF65-F5344CB8AC3E}">
        <p14:creationId xmlns:p14="http://schemas.microsoft.com/office/powerpoint/2010/main" val="315923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EE319-7F4A-43FD-A344-914672461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A75C3-EE6C-488E-BF8E-5B5914F638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FACD3-AC68-45E0-A21A-AE8496FE6C7B}"/>
              </a:ext>
            </a:extLst>
          </p:cNvPr>
          <p:cNvSpPr>
            <a:spLocks noGrp="1"/>
          </p:cNvSpPr>
          <p:nvPr>
            <p:ph type="dt" sz="half" idx="10"/>
          </p:nvPr>
        </p:nvSpPr>
        <p:spPr/>
        <p:txBody>
          <a:bodyPr/>
          <a:lstStyle/>
          <a:p>
            <a:fld id="{AA7E4009-C421-457D-A4A0-3B02CC8FB5E5}" type="datetimeFigureOut">
              <a:rPr lang="en-US" smtClean="0"/>
              <a:t>4/4/23</a:t>
            </a:fld>
            <a:endParaRPr lang="en-US"/>
          </a:p>
        </p:txBody>
      </p:sp>
      <p:sp>
        <p:nvSpPr>
          <p:cNvPr id="5" name="Footer Placeholder 4">
            <a:extLst>
              <a:ext uri="{FF2B5EF4-FFF2-40B4-BE49-F238E27FC236}">
                <a16:creationId xmlns:a16="http://schemas.microsoft.com/office/drawing/2014/main" id="{14C1567D-1E98-4BC2-AAF9-2DF62C619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9CE45-CD98-4BC7-97D5-67C71C2A11AA}"/>
              </a:ext>
            </a:extLst>
          </p:cNvPr>
          <p:cNvSpPr>
            <a:spLocks noGrp="1"/>
          </p:cNvSpPr>
          <p:nvPr>
            <p:ph type="sldNum" sz="quarter" idx="12"/>
          </p:nvPr>
        </p:nvSpPr>
        <p:spPr/>
        <p:txBody>
          <a:bodyPr/>
          <a:lstStyle/>
          <a:p>
            <a:fld id="{C2CEDCF4-76E8-49EC-B455-B606EEF4AACA}" type="slidenum">
              <a:rPr lang="en-US" smtClean="0"/>
              <a:t>‹#›</a:t>
            </a:fld>
            <a:endParaRPr lang="en-US"/>
          </a:p>
        </p:txBody>
      </p:sp>
    </p:spTree>
    <p:extLst>
      <p:ext uri="{BB962C8B-B14F-4D97-AF65-F5344CB8AC3E}">
        <p14:creationId xmlns:p14="http://schemas.microsoft.com/office/powerpoint/2010/main" val="337201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C0B7-3477-45DA-ACF5-6A891F28F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2472E-5C78-4D7B-9706-EE9196FB4E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62F1D-F523-4535-AA5D-0FF17792DF4C}"/>
              </a:ext>
            </a:extLst>
          </p:cNvPr>
          <p:cNvSpPr>
            <a:spLocks noGrp="1"/>
          </p:cNvSpPr>
          <p:nvPr>
            <p:ph type="dt" sz="half" idx="10"/>
          </p:nvPr>
        </p:nvSpPr>
        <p:spPr/>
        <p:txBody>
          <a:bodyPr/>
          <a:lstStyle/>
          <a:p>
            <a:fld id="{AA7E4009-C421-457D-A4A0-3B02CC8FB5E5}" type="datetimeFigureOut">
              <a:rPr lang="en-US" smtClean="0"/>
              <a:t>4/4/23</a:t>
            </a:fld>
            <a:endParaRPr lang="en-US"/>
          </a:p>
        </p:txBody>
      </p:sp>
      <p:sp>
        <p:nvSpPr>
          <p:cNvPr id="5" name="Footer Placeholder 4">
            <a:extLst>
              <a:ext uri="{FF2B5EF4-FFF2-40B4-BE49-F238E27FC236}">
                <a16:creationId xmlns:a16="http://schemas.microsoft.com/office/drawing/2014/main" id="{21D33D2B-F2D6-4926-A67C-DFB0FE8B7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CC26F-3522-4929-AA07-9AD3F3AC1810}"/>
              </a:ext>
            </a:extLst>
          </p:cNvPr>
          <p:cNvSpPr>
            <a:spLocks noGrp="1"/>
          </p:cNvSpPr>
          <p:nvPr>
            <p:ph type="sldNum" sz="quarter" idx="12"/>
          </p:nvPr>
        </p:nvSpPr>
        <p:spPr/>
        <p:txBody>
          <a:bodyPr/>
          <a:lstStyle/>
          <a:p>
            <a:fld id="{C2CEDCF4-76E8-49EC-B455-B606EEF4AACA}" type="slidenum">
              <a:rPr lang="en-US" smtClean="0"/>
              <a:t>‹#›</a:t>
            </a:fld>
            <a:endParaRPr lang="en-US"/>
          </a:p>
        </p:txBody>
      </p:sp>
    </p:spTree>
    <p:extLst>
      <p:ext uri="{BB962C8B-B14F-4D97-AF65-F5344CB8AC3E}">
        <p14:creationId xmlns:p14="http://schemas.microsoft.com/office/powerpoint/2010/main" val="184960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7963-08E9-44DC-818E-67DE65B190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880CA3-06B2-4846-8788-5AC762FF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90762E-2A62-4F96-AAD4-D144F5F90EBC}"/>
              </a:ext>
            </a:extLst>
          </p:cNvPr>
          <p:cNvSpPr>
            <a:spLocks noGrp="1"/>
          </p:cNvSpPr>
          <p:nvPr>
            <p:ph type="dt" sz="half" idx="10"/>
          </p:nvPr>
        </p:nvSpPr>
        <p:spPr/>
        <p:txBody>
          <a:bodyPr/>
          <a:lstStyle/>
          <a:p>
            <a:fld id="{AA7E4009-C421-457D-A4A0-3B02CC8FB5E5}" type="datetimeFigureOut">
              <a:rPr lang="en-US" smtClean="0"/>
              <a:t>4/4/23</a:t>
            </a:fld>
            <a:endParaRPr lang="en-US"/>
          </a:p>
        </p:txBody>
      </p:sp>
      <p:sp>
        <p:nvSpPr>
          <p:cNvPr id="5" name="Footer Placeholder 4">
            <a:extLst>
              <a:ext uri="{FF2B5EF4-FFF2-40B4-BE49-F238E27FC236}">
                <a16:creationId xmlns:a16="http://schemas.microsoft.com/office/drawing/2014/main" id="{EEE2EA4A-F68A-44FE-912B-70C8C12C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ADB3D-601B-43A0-990C-C203DD235ECF}"/>
              </a:ext>
            </a:extLst>
          </p:cNvPr>
          <p:cNvSpPr>
            <a:spLocks noGrp="1"/>
          </p:cNvSpPr>
          <p:nvPr>
            <p:ph type="sldNum" sz="quarter" idx="12"/>
          </p:nvPr>
        </p:nvSpPr>
        <p:spPr/>
        <p:txBody>
          <a:bodyPr/>
          <a:lstStyle/>
          <a:p>
            <a:fld id="{C2CEDCF4-76E8-49EC-B455-B606EEF4AACA}" type="slidenum">
              <a:rPr lang="en-US" smtClean="0"/>
              <a:t>‹#›</a:t>
            </a:fld>
            <a:endParaRPr lang="en-US"/>
          </a:p>
        </p:txBody>
      </p:sp>
    </p:spTree>
    <p:extLst>
      <p:ext uri="{BB962C8B-B14F-4D97-AF65-F5344CB8AC3E}">
        <p14:creationId xmlns:p14="http://schemas.microsoft.com/office/powerpoint/2010/main" val="20118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EF41-F893-4665-90A3-56A479BD6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6C7190-0F28-4AA9-A312-B160623430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423125-E2F5-45B7-A4C3-4C9B425546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350C46-823E-48FB-88FA-AFE59AC00BC7}"/>
              </a:ext>
            </a:extLst>
          </p:cNvPr>
          <p:cNvSpPr>
            <a:spLocks noGrp="1"/>
          </p:cNvSpPr>
          <p:nvPr>
            <p:ph type="dt" sz="half" idx="10"/>
          </p:nvPr>
        </p:nvSpPr>
        <p:spPr/>
        <p:txBody>
          <a:bodyPr/>
          <a:lstStyle/>
          <a:p>
            <a:fld id="{AA7E4009-C421-457D-A4A0-3B02CC8FB5E5}" type="datetimeFigureOut">
              <a:rPr lang="en-US" smtClean="0"/>
              <a:t>4/4/23</a:t>
            </a:fld>
            <a:endParaRPr lang="en-US"/>
          </a:p>
        </p:txBody>
      </p:sp>
      <p:sp>
        <p:nvSpPr>
          <p:cNvPr id="6" name="Footer Placeholder 5">
            <a:extLst>
              <a:ext uri="{FF2B5EF4-FFF2-40B4-BE49-F238E27FC236}">
                <a16:creationId xmlns:a16="http://schemas.microsoft.com/office/drawing/2014/main" id="{E8BADD34-63EF-413E-A01D-0FA1523A9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9B259A-E395-46CF-9BFC-AAD5F64F5481}"/>
              </a:ext>
            </a:extLst>
          </p:cNvPr>
          <p:cNvSpPr>
            <a:spLocks noGrp="1"/>
          </p:cNvSpPr>
          <p:nvPr>
            <p:ph type="sldNum" sz="quarter" idx="12"/>
          </p:nvPr>
        </p:nvSpPr>
        <p:spPr/>
        <p:txBody>
          <a:bodyPr/>
          <a:lstStyle/>
          <a:p>
            <a:fld id="{C2CEDCF4-76E8-49EC-B455-B606EEF4AACA}" type="slidenum">
              <a:rPr lang="en-US" smtClean="0"/>
              <a:t>‹#›</a:t>
            </a:fld>
            <a:endParaRPr lang="en-US"/>
          </a:p>
        </p:txBody>
      </p:sp>
    </p:spTree>
    <p:extLst>
      <p:ext uri="{BB962C8B-B14F-4D97-AF65-F5344CB8AC3E}">
        <p14:creationId xmlns:p14="http://schemas.microsoft.com/office/powerpoint/2010/main" val="53861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1FB0-B110-4FF6-8B54-F0FC6728AE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50A23B-F828-4710-B412-142C2E293B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D20CB7-9BEB-49CD-A09C-4C50A506D0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079DA-B2ED-4471-AB1D-271FCC781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2DC9D4-54A2-4FEA-BAD3-56551757F9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D00651-7ADC-49DF-9D64-DAFE4DEEC790}"/>
              </a:ext>
            </a:extLst>
          </p:cNvPr>
          <p:cNvSpPr>
            <a:spLocks noGrp="1"/>
          </p:cNvSpPr>
          <p:nvPr>
            <p:ph type="dt" sz="half" idx="10"/>
          </p:nvPr>
        </p:nvSpPr>
        <p:spPr/>
        <p:txBody>
          <a:bodyPr/>
          <a:lstStyle/>
          <a:p>
            <a:fld id="{AA7E4009-C421-457D-A4A0-3B02CC8FB5E5}" type="datetimeFigureOut">
              <a:rPr lang="en-US" smtClean="0"/>
              <a:t>4/4/23</a:t>
            </a:fld>
            <a:endParaRPr lang="en-US"/>
          </a:p>
        </p:txBody>
      </p:sp>
      <p:sp>
        <p:nvSpPr>
          <p:cNvPr id="8" name="Footer Placeholder 7">
            <a:extLst>
              <a:ext uri="{FF2B5EF4-FFF2-40B4-BE49-F238E27FC236}">
                <a16:creationId xmlns:a16="http://schemas.microsoft.com/office/drawing/2014/main" id="{13F399E4-85CA-4366-865D-AA4EC20FFF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ACEA85-4998-4DF1-A0EA-8FC06C64AECE}"/>
              </a:ext>
            </a:extLst>
          </p:cNvPr>
          <p:cNvSpPr>
            <a:spLocks noGrp="1"/>
          </p:cNvSpPr>
          <p:nvPr>
            <p:ph type="sldNum" sz="quarter" idx="12"/>
          </p:nvPr>
        </p:nvSpPr>
        <p:spPr/>
        <p:txBody>
          <a:bodyPr/>
          <a:lstStyle/>
          <a:p>
            <a:fld id="{C2CEDCF4-76E8-49EC-B455-B606EEF4AACA}" type="slidenum">
              <a:rPr lang="en-US" smtClean="0"/>
              <a:t>‹#›</a:t>
            </a:fld>
            <a:endParaRPr lang="en-US"/>
          </a:p>
        </p:txBody>
      </p:sp>
    </p:spTree>
    <p:extLst>
      <p:ext uri="{BB962C8B-B14F-4D97-AF65-F5344CB8AC3E}">
        <p14:creationId xmlns:p14="http://schemas.microsoft.com/office/powerpoint/2010/main" val="67648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0BA7-2AC0-4F15-89A0-CF0BC1902C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72BAEF-BD58-46D2-BA1F-9433C272B918}"/>
              </a:ext>
            </a:extLst>
          </p:cNvPr>
          <p:cNvSpPr>
            <a:spLocks noGrp="1"/>
          </p:cNvSpPr>
          <p:nvPr>
            <p:ph type="dt" sz="half" idx="10"/>
          </p:nvPr>
        </p:nvSpPr>
        <p:spPr/>
        <p:txBody>
          <a:bodyPr/>
          <a:lstStyle/>
          <a:p>
            <a:fld id="{AA7E4009-C421-457D-A4A0-3B02CC8FB5E5}" type="datetimeFigureOut">
              <a:rPr lang="en-US" smtClean="0"/>
              <a:t>4/4/23</a:t>
            </a:fld>
            <a:endParaRPr lang="en-US"/>
          </a:p>
        </p:txBody>
      </p:sp>
      <p:sp>
        <p:nvSpPr>
          <p:cNvPr id="4" name="Footer Placeholder 3">
            <a:extLst>
              <a:ext uri="{FF2B5EF4-FFF2-40B4-BE49-F238E27FC236}">
                <a16:creationId xmlns:a16="http://schemas.microsoft.com/office/drawing/2014/main" id="{C77FEAC9-B1B4-4C01-92DB-DBB59A5B86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B79C6F-5785-4C1F-A5A3-DEF966FB041F}"/>
              </a:ext>
            </a:extLst>
          </p:cNvPr>
          <p:cNvSpPr>
            <a:spLocks noGrp="1"/>
          </p:cNvSpPr>
          <p:nvPr>
            <p:ph type="sldNum" sz="quarter" idx="12"/>
          </p:nvPr>
        </p:nvSpPr>
        <p:spPr/>
        <p:txBody>
          <a:bodyPr/>
          <a:lstStyle/>
          <a:p>
            <a:fld id="{C2CEDCF4-76E8-49EC-B455-B606EEF4AACA}" type="slidenum">
              <a:rPr lang="en-US" smtClean="0"/>
              <a:t>‹#›</a:t>
            </a:fld>
            <a:endParaRPr lang="en-US"/>
          </a:p>
        </p:txBody>
      </p:sp>
    </p:spTree>
    <p:extLst>
      <p:ext uri="{BB962C8B-B14F-4D97-AF65-F5344CB8AC3E}">
        <p14:creationId xmlns:p14="http://schemas.microsoft.com/office/powerpoint/2010/main" val="30246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D0B35-7225-47E7-8C44-CC8CD0FB5332}"/>
              </a:ext>
            </a:extLst>
          </p:cNvPr>
          <p:cNvSpPr>
            <a:spLocks noGrp="1"/>
          </p:cNvSpPr>
          <p:nvPr>
            <p:ph type="dt" sz="half" idx="10"/>
          </p:nvPr>
        </p:nvSpPr>
        <p:spPr/>
        <p:txBody>
          <a:bodyPr/>
          <a:lstStyle/>
          <a:p>
            <a:fld id="{AA7E4009-C421-457D-A4A0-3B02CC8FB5E5}" type="datetimeFigureOut">
              <a:rPr lang="en-US" smtClean="0"/>
              <a:t>4/4/23</a:t>
            </a:fld>
            <a:endParaRPr lang="en-US"/>
          </a:p>
        </p:txBody>
      </p:sp>
      <p:sp>
        <p:nvSpPr>
          <p:cNvPr id="3" name="Footer Placeholder 2">
            <a:extLst>
              <a:ext uri="{FF2B5EF4-FFF2-40B4-BE49-F238E27FC236}">
                <a16:creationId xmlns:a16="http://schemas.microsoft.com/office/drawing/2014/main" id="{5997CAAD-A8FB-4490-8829-4C8A2EE073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A43908-0641-40FA-BF2F-3D6C5F5F2DBF}"/>
              </a:ext>
            </a:extLst>
          </p:cNvPr>
          <p:cNvSpPr>
            <a:spLocks noGrp="1"/>
          </p:cNvSpPr>
          <p:nvPr>
            <p:ph type="sldNum" sz="quarter" idx="12"/>
          </p:nvPr>
        </p:nvSpPr>
        <p:spPr/>
        <p:txBody>
          <a:bodyPr/>
          <a:lstStyle/>
          <a:p>
            <a:fld id="{C2CEDCF4-76E8-49EC-B455-B606EEF4AACA}" type="slidenum">
              <a:rPr lang="en-US" smtClean="0"/>
              <a:t>‹#›</a:t>
            </a:fld>
            <a:endParaRPr lang="en-US"/>
          </a:p>
        </p:txBody>
      </p:sp>
    </p:spTree>
    <p:extLst>
      <p:ext uri="{BB962C8B-B14F-4D97-AF65-F5344CB8AC3E}">
        <p14:creationId xmlns:p14="http://schemas.microsoft.com/office/powerpoint/2010/main" val="177285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66CF-358B-4CC9-AFF7-4ECC72A229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EAB0E2-CBB8-4689-8572-C25C428AD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AE83D4-9362-491E-A708-2F17175C0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89153B-4BF5-4DF3-9B9D-1CFDDD0B02F4}"/>
              </a:ext>
            </a:extLst>
          </p:cNvPr>
          <p:cNvSpPr>
            <a:spLocks noGrp="1"/>
          </p:cNvSpPr>
          <p:nvPr>
            <p:ph type="dt" sz="half" idx="10"/>
          </p:nvPr>
        </p:nvSpPr>
        <p:spPr/>
        <p:txBody>
          <a:bodyPr/>
          <a:lstStyle/>
          <a:p>
            <a:fld id="{AA7E4009-C421-457D-A4A0-3B02CC8FB5E5}" type="datetimeFigureOut">
              <a:rPr lang="en-US" smtClean="0"/>
              <a:t>4/4/23</a:t>
            </a:fld>
            <a:endParaRPr lang="en-US"/>
          </a:p>
        </p:txBody>
      </p:sp>
      <p:sp>
        <p:nvSpPr>
          <p:cNvPr id="6" name="Footer Placeholder 5">
            <a:extLst>
              <a:ext uri="{FF2B5EF4-FFF2-40B4-BE49-F238E27FC236}">
                <a16:creationId xmlns:a16="http://schemas.microsoft.com/office/drawing/2014/main" id="{E60DC87D-4A12-48E3-A6A7-491BED960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3B46B-586A-4BE8-AEE0-B003B85385A0}"/>
              </a:ext>
            </a:extLst>
          </p:cNvPr>
          <p:cNvSpPr>
            <a:spLocks noGrp="1"/>
          </p:cNvSpPr>
          <p:nvPr>
            <p:ph type="sldNum" sz="quarter" idx="12"/>
          </p:nvPr>
        </p:nvSpPr>
        <p:spPr/>
        <p:txBody>
          <a:bodyPr/>
          <a:lstStyle/>
          <a:p>
            <a:fld id="{C2CEDCF4-76E8-49EC-B455-B606EEF4AACA}" type="slidenum">
              <a:rPr lang="en-US" smtClean="0"/>
              <a:t>‹#›</a:t>
            </a:fld>
            <a:endParaRPr lang="en-US"/>
          </a:p>
        </p:txBody>
      </p:sp>
    </p:spTree>
    <p:extLst>
      <p:ext uri="{BB962C8B-B14F-4D97-AF65-F5344CB8AC3E}">
        <p14:creationId xmlns:p14="http://schemas.microsoft.com/office/powerpoint/2010/main" val="374020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B9BB-BD00-49E2-9820-7897B62F2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BEE175-50BA-4491-AAAF-CE2B4DEF9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69A804-7A04-4704-B8E9-910120767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E5605-039D-4F91-8F11-3A88C9F571F5}"/>
              </a:ext>
            </a:extLst>
          </p:cNvPr>
          <p:cNvSpPr>
            <a:spLocks noGrp="1"/>
          </p:cNvSpPr>
          <p:nvPr>
            <p:ph type="dt" sz="half" idx="10"/>
          </p:nvPr>
        </p:nvSpPr>
        <p:spPr/>
        <p:txBody>
          <a:bodyPr/>
          <a:lstStyle/>
          <a:p>
            <a:fld id="{AA7E4009-C421-457D-A4A0-3B02CC8FB5E5}" type="datetimeFigureOut">
              <a:rPr lang="en-US" smtClean="0"/>
              <a:t>4/4/23</a:t>
            </a:fld>
            <a:endParaRPr lang="en-US"/>
          </a:p>
        </p:txBody>
      </p:sp>
      <p:sp>
        <p:nvSpPr>
          <p:cNvPr id="6" name="Footer Placeholder 5">
            <a:extLst>
              <a:ext uri="{FF2B5EF4-FFF2-40B4-BE49-F238E27FC236}">
                <a16:creationId xmlns:a16="http://schemas.microsoft.com/office/drawing/2014/main" id="{66A8EA85-E996-40CD-BD89-D4957FCC0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C5B67-AEEC-426A-8551-107F638FB583}"/>
              </a:ext>
            </a:extLst>
          </p:cNvPr>
          <p:cNvSpPr>
            <a:spLocks noGrp="1"/>
          </p:cNvSpPr>
          <p:nvPr>
            <p:ph type="sldNum" sz="quarter" idx="12"/>
          </p:nvPr>
        </p:nvSpPr>
        <p:spPr/>
        <p:txBody>
          <a:bodyPr/>
          <a:lstStyle/>
          <a:p>
            <a:fld id="{C2CEDCF4-76E8-49EC-B455-B606EEF4AACA}" type="slidenum">
              <a:rPr lang="en-US" smtClean="0"/>
              <a:t>‹#›</a:t>
            </a:fld>
            <a:endParaRPr lang="en-US"/>
          </a:p>
        </p:txBody>
      </p:sp>
    </p:spTree>
    <p:extLst>
      <p:ext uri="{BB962C8B-B14F-4D97-AF65-F5344CB8AC3E}">
        <p14:creationId xmlns:p14="http://schemas.microsoft.com/office/powerpoint/2010/main" val="104713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59107-E17F-460B-B109-ACC0267FC5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BF6E5D-95E6-46A4-AFE9-41F019CB2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1800F-F898-4066-8B72-668ABAA56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E4009-C421-457D-A4A0-3B02CC8FB5E5}" type="datetimeFigureOut">
              <a:rPr lang="en-US" smtClean="0"/>
              <a:t>4/4/23</a:t>
            </a:fld>
            <a:endParaRPr lang="en-US"/>
          </a:p>
        </p:txBody>
      </p:sp>
      <p:sp>
        <p:nvSpPr>
          <p:cNvPr id="5" name="Footer Placeholder 4">
            <a:extLst>
              <a:ext uri="{FF2B5EF4-FFF2-40B4-BE49-F238E27FC236}">
                <a16:creationId xmlns:a16="http://schemas.microsoft.com/office/drawing/2014/main" id="{07B0A394-E14E-4722-B6B7-2BB64FC31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9D6EBF-3A7D-46FE-BC76-F77D8B985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EDCF4-76E8-49EC-B455-B606EEF4AACA}" type="slidenum">
              <a:rPr lang="en-US" smtClean="0"/>
              <a:t>‹#›</a:t>
            </a:fld>
            <a:endParaRPr lang="en-US"/>
          </a:p>
        </p:txBody>
      </p:sp>
    </p:spTree>
    <p:extLst>
      <p:ext uri="{BB962C8B-B14F-4D97-AF65-F5344CB8AC3E}">
        <p14:creationId xmlns:p14="http://schemas.microsoft.com/office/powerpoint/2010/main" val="90828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hyperlink" Target="mailto:lross@co.slo.ca.us"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cc02.safelinks.protection.outlook.com/?url=http%3A%2F%2Fwww.slofostercare.com%2F&amp;data=05%7C01%7Clross%40co.slo.ca.us%7C4434dd14ff704a0797b908da2eeb2860%7C84c3c7747fdf40e2a59027b2e70f8126%7C0%7C0%7C637873884772373601%7CUnknown%7CTWFpbGZsb3d8eyJWIjoiMC4wLjAwMDAiLCJQIjoiV2luMzIiLCJBTiI6Ik1haWwiLCJXVCI6Mn0%3D%7C3000%7C%7C%7C&amp;sdata=891Nh5C1ydTarQQvrgRwCxVdf25%2FQcA0Q%2BtgrtB52rY%3D&amp;reserved=0"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tx1"/>
            </a:gs>
            <a:gs pos="32000">
              <a:schemeClr val="accent3">
                <a:lumMod val="89000"/>
              </a:schemeClr>
            </a:gs>
            <a:gs pos="85000">
              <a:schemeClr val="accent3">
                <a:lumMod val="75000"/>
              </a:schemeClr>
            </a:gs>
            <a:gs pos="100000">
              <a:schemeClr val="accent3">
                <a:lumMod val="70000"/>
              </a:schemeClr>
            </a:gs>
          </a:gsLst>
          <a:lin ang="9600000" scaled="0"/>
          <a:tileRect/>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16C6E3-F7F3-4BB4-B357-B1790AE4EAA5}"/>
              </a:ext>
            </a:extLst>
          </p:cNvPr>
          <p:cNvPicPr>
            <a:picLocks noChangeAspect="1"/>
          </p:cNvPicPr>
          <p:nvPr/>
        </p:nvPicPr>
        <p:blipFill rotWithShape="1">
          <a:blip r:embed="rId2"/>
          <a:srcRect l="8046"/>
          <a:stretch/>
        </p:blipFill>
        <p:spPr>
          <a:xfrm rot="10800000">
            <a:off x="304800" y="0"/>
            <a:ext cx="7976681" cy="6858000"/>
          </a:xfrm>
          <a:prstGeom prst="rect">
            <a:avLst/>
          </a:prstGeom>
          <a:effectLst>
            <a:softEdge rad="635000"/>
          </a:effectLst>
        </p:spPr>
      </p:pic>
      <p:sp>
        <p:nvSpPr>
          <p:cNvPr id="6" name="TextBox 5">
            <a:extLst>
              <a:ext uri="{FF2B5EF4-FFF2-40B4-BE49-F238E27FC236}">
                <a16:creationId xmlns:a16="http://schemas.microsoft.com/office/drawing/2014/main" id="{06789276-76B3-44BF-BB3D-E2C7FD1321C3}"/>
              </a:ext>
            </a:extLst>
          </p:cNvPr>
          <p:cNvSpPr txBox="1"/>
          <p:nvPr/>
        </p:nvSpPr>
        <p:spPr>
          <a:xfrm>
            <a:off x="6819393" y="1123950"/>
            <a:ext cx="4458207" cy="4893647"/>
          </a:xfrm>
          <a:prstGeom prst="rect">
            <a:avLst/>
          </a:prstGeom>
          <a:noFill/>
        </p:spPr>
        <p:txBody>
          <a:bodyPr wrap="square">
            <a:spAutoFit/>
          </a:bodyPr>
          <a:lstStyle/>
          <a:p>
            <a:pPr algn="just"/>
            <a:r>
              <a:rPr lang="en-US" sz="2400" dirty="0">
                <a:solidFill>
                  <a:schemeClr val="bg1"/>
                </a:solidFill>
              </a:rPr>
              <a:t>“The drawing signifies me not knowing where I was going, what I was doing, or how I was feeling. The cracks signify brokenness physically and emotionally that I experienced. I was finally able to find my direction when I was placed somewhere to learn new coping skills, and how to express my feelings. I learned that drawing could help me work through what I am feeling and how to express what I am going through.” - LGW</a:t>
            </a:r>
          </a:p>
        </p:txBody>
      </p:sp>
    </p:spTree>
    <p:extLst>
      <p:ext uri="{BB962C8B-B14F-4D97-AF65-F5344CB8AC3E}">
        <p14:creationId xmlns:p14="http://schemas.microsoft.com/office/powerpoint/2010/main" val="132898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 Placeholder 6">
            <a:extLst>
              <a:ext uri="{FF2B5EF4-FFF2-40B4-BE49-F238E27FC236}">
                <a16:creationId xmlns:a16="http://schemas.microsoft.com/office/drawing/2014/main" id="{C390E3CC-7D26-4363-9F51-5C1838C1962B}"/>
              </a:ext>
            </a:extLst>
          </p:cNvPr>
          <p:cNvSpPr>
            <a:spLocks noGrp="1"/>
          </p:cNvSpPr>
          <p:nvPr>
            <p:ph type="body" sz="half" idx="2"/>
          </p:nvPr>
        </p:nvSpPr>
        <p:spPr>
          <a:xfrm>
            <a:off x="1236617" y="1058384"/>
            <a:ext cx="4466737" cy="4741233"/>
          </a:xfrm>
        </p:spPr>
        <p:txBody>
          <a:bodyPr vert="horz" lIns="91440" tIns="45720" rIns="91440" bIns="45720" rtlCol="0">
            <a:normAutofit/>
          </a:bodyPr>
          <a:lstStyle/>
          <a:p>
            <a:pPr algn="ctr"/>
            <a:r>
              <a:rPr lang="en-US" sz="2400" dirty="0">
                <a:effectLst/>
              </a:rPr>
              <a:t>Ever since I was a little girl, I had big dreams, but I never had big support to help me out with my plans for my big dreams.  </a:t>
            </a:r>
          </a:p>
          <a:p>
            <a:pPr algn="ctr"/>
            <a:r>
              <a:rPr lang="en-US" sz="2400" dirty="0">
                <a:effectLst/>
              </a:rPr>
              <a:t>My life wasn’t always the best but when I came into San Luis Obispo county, the social workers helped me progress in so many ways.  </a:t>
            </a:r>
          </a:p>
          <a:p>
            <a:pPr algn="ctr"/>
            <a:r>
              <a:rPr lang="en-US" sz="2400" dirty="0">
                <a:effectLst/>
              </a:rPr>
              <a:t> They try and never stop trying until their job is done.  Even if I wanted to give up as a person on working on myself,  they would not stop trying or helping me ~TJ</a:t>
            </a:r>
            <a:endParaRPr lang="en-US" sz="2400" dirty="0"/>
          </a:p>
          <a:p>
            <a:pPr indent="-22860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5518409D-CCA3-4C47-B8CE-39B133F203DB}"/>
              </a:ext>
            </a:extLst>
          </p:cNvPr>
          <p:cNvPicPr>
            <a:picLocks noChangeAspect="1"/>
          </p:cNvPicPr>
          <p:nvPr/>
        </p:nvPicPr>
        <p:blipFill rotWithShape="1">
          <a:blip r:embed="rId2"/>
          <a:srcRect r="1" b="12014"/>
          <a:stretch/>
        </p:blipFill>
        <p:spPr>
          <a:xfrm>
            <a:off x="6298884"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5280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7C2FE14D-BCA5-B769-F604-9B68ABDC1ED4}"/>
              </a:ext>
            </a:extLst>
          </p:cNvPr>
          <p:cNvPicPr>
            <a:picLocks noChangeAspect="1"/>
          </p:cNvPicPr>
          <p:nvPr/>
        </p:nvPicPr>
        <p:blipFill rotWithShape="1">
          <a:blip r:embed="rId2">
            <a:extLst>
              <a:ext uri="{28A0092B-C50C-407E-A947-70E740481C1C}">
                <a14:useLocalDpi xmlns:a14="http://schemas.microsoft.com/office/drawing/2010/main" val="0"/>
              </a:ext>
            </a:extLst>
          </a:blip>
          <a:srcRect t="5270" b="12025"/>
          <a:stretch/>
        </p:blipFill>
        <p:spPr>
          <a:xfrm>
            <a:off x="20" y="1282"/>
            <a:ext cx="12191980" cy="6856718"/>
          </a:xfrm>
          <a:prstGeom prst="rect">
            <a:avLst/>
          </a:prstGeom>
        </p:spPr>
      </p:pic>
    </p:spTree>
    <p:extLst>
      <p:ext uri="{BB962C8B-B14F-4D97-AF65-F5344CB8AC3E}">
        <p14:creationId xmlns:p14="http://schemas.microsoft.com/office/powerpoint/2010/main" val="191210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1E4E"/>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white board with writing on it&#10;&#10;Description automatically generated with low confidence">
            <a:extLst>
              <a:ext uri="{FF2B5EF4-FFF2-40B4-BE49-F238E27FC236}">
                <a16:creationId xmlns:a16="http://schemas.microsoft.com/office/drawing/2014/main" id="{3497347F-65E4-44D2-A92B-6379342536F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88" b="5454"/>
          <a:stretch/>
        </p:blipFill>
        <p:spPr>
          <a:xfrm>
            <a:off x="566057" y="302432"/>
            <a:ext cx="11059886" cy="5909147"/>
          </a:xfrm>
          <a:prstGeom prst="rect">
            <a:avLst/>
          </a:prstGeom>
          <a:solidFill>
            <a:srgbClr val="982C67"/>
          </a:solidFill>
          <a:effectLst>
            <a:softEdge rad="12700"/>
          </a:effectLst>
        </p:spPr>
      </p:pic>
      <p:sp>
        <p:nvSpPr>
          <p:cNvPr id="7" name="TextBox 6">
            <a:extLst>
              <a:ext uri="{FF2B5EF4-FFF2-40B4-BE49-F238E27FC236}">
                <a16:creationId xmlns:a16="http://schemas.microsoft.com/office/drawing/2014/main" id="{9037C385-E2FE-4797-BF0A-C220B929A193}"/>
              </a:ext>
            </a:extLst>
          </p:cNvPr>
          <p:cNvSpPr txBox="1"/>
          <p:nvPr/>
        </p:nvSpPr>
        <p:spPr>
          <a:xfrm>
            <a:off x="566057" y="6211578"/>
            <a:ext cx="11059886" cy="343990"/>
          </a:xfrm>
          <a:prstGeom prst="rect">
            <a:avLst/>
          </a:prstGeom>
        </p:spPr>
        <p:txBody>
          <a:bodyPr vert="horz" lIns="91440" tIns="45720" rIns="91440" bIns="45720" rtlCol="0">
            <a:normAutofit fontScale="92500"/>
          </a:bodyPr>
          <a:lstStyle/>
          <a:p>
            <a:pPr algn="ctr">
              <a:lnSpc>
                <a:spcPct val="90000"/>
              </a:lnSpc>
              <a:spcAft>
                <a:spcPts val="600"/>
              </a:spcAft>
            </a:pPr>
            <a:r>
              <a:rPr lang="en-US" dirty="0"/>
              <a:t>‘’I was able to grow in my experience. Through the support of my mother, I was able to heal, feel love and love myself. ‘’</a:t>
            </a:r>
          </a:p>
        </p:txBody>
      </p:sp>
    </p:spTree>
    <p:extLst>
      <p:ext uri="{BB962C8B-B14F-4D97-AF65-F5344CB8AC3E}">
        <p14:creationId xmlns:p14="http://schemas.microsoft.com/office/powerpoint/2010/main" val="396649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52DF14AD-D58E-4EA7-A8D1-9F39916D374C}"/>
              </a:ext>
            </a:extLst>
          </p:cNvPr>
          <p:cNvPicPr>
            <a:picLocks noChangeAspect="1"/>
          </p:cNvPicPr>
          <p:nvPr/>
        </p:nvPicPr>
        <p:blipFill rotWithShape="1">
          <a:blip r:embed="rId2">
            <a:extLst>
              <a:ext uri="{28A0092B-C50C-407E-A947-70E740481C1C}">
                <a14:useLocalDpi xmlns:a14="http://schemas.microsoft.com/office/drawing/2010/main" val="0"/>
              </a:ext>
            </a:extLst>
          </a:blip>
          <a:srcRect l="10022" t="7977" r="9990" b="5574"/>
          <a:stretch/>
        </p:blipFill>
        <p:spPr>
          <a:xfrm>
            <a:off x="4328160" y="363693"/>
            <a:ext cx="7620000" cy="6130134"/>
          </a:xfrm>
          <a:prstGeom prst="rect">
            <a:avLst/>
          </a:prstGeom>
        </p:spPr>
      </p:pic>
      <p:sp>
        <p:nvSpPr>
          <p:cNvPr id="12" name="Freeform: Shape 1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Content Placeholder 8">
            <a:extLst>
              <a:ext uri="{FF2B5EF4-FFF2-40B4-BE49-F238E27FC236}">
                <a16:creationId xmlns:a16="http://schemas.microsoft.com/office/drawing/2014/main" id="{CADD25E4-7EC9-96F8-4204-F8A5CB11EF64}"/>
              </a:ext>
            </a:extLst>
          </p:cNvPr>
          <p:cNvSpPr>
            <a:spLocks noGrp="1"/>
          </p:cNvSpPr>
          <p:nvPr>
            <p:ph idx="1"/>
          </p:nvPr>
        </p:nvSpPr>
        <p:spPr>
          <a:xfrm>
            <a:off x="662846" y="1351580"/>
            <a:ext cx="3941499" cy="4154361"/>
          </a:xfrm>
        </p:spPr>
        <p:txBody>
          <a:bodyPr>
            <a:normAutofit/>
          </a:bodyPr>
          <a:lstStyle/>
          <a:p>
            <a:pPr marL="0" indent="0" algn="ctr">
              <a:buNone/>
            </a:pPr>
            <a:r>
              <a:rPr lang="en-US" sz="3200" dirty="0">
                <a:effectLst/>
                <a:latin typeface="Calibri" panose="020F0502020204030204" pitchFamily="34" charset="0"/>
                <a:ea typeface="Times New Roman" panose="02020603050405020304" pitchFamily="18" charset="0"/>
              </a:rPr>
              <a:t>"Art has not only been a way for me to express myself, art also has been a way for me to cope with any realities I face that may be challenging." </a:t>
            </a:r>
          </a:p>
          <a:p>
            <a:pPr marL="0" indent="0" algn="ctr">
              <a:buNone/>
            </a:pPr>
            <a:r>
              <a:rPr lang="en-US" sz="3200" dirty="0">
                <a:effectLst/>
                <a:latin typeface="Calibri" panose="020F0502020204030204" pitchFamily="34" charset="0"/>
                <a:ea typeface="Times New Roman" panose="02020603050405020304" pitchFamily="18" charset="0"/>
              </a:rPr>
              <a:t>- AL</a:t>
            </a:r>
            <a:endParaRPr lang="en-US" sz="3600" dirty="0"/>
          </a:p>
        </p:txBody>
      </p:sp>
    </p:spTree>
    <p:extLst>
      <p:ext uri="{BB962C8B-B14F-4D97-AF65-F5344CB8AC3E}">
        <p14:creationId xmlns:p14="http://schemas.microsoft.com/office/powerpoint/2010/main" val="30377658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old&#10;&#10;Description automatically generated">
            <a:extLst>
              <a:ext uri="{FF2B5EF4-FFF2-40B4-BE49-F238E27FC236}">
                <a16:creationId xmlns:a16="http://schemas.microsoft.com/office/drawing/2014/main" id="{011E1683-C6E2-466E-B293-37F95110CB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911" r="-1" b="30160"/>
          <a:stretch/>
        </p:blipFill>
        <p:spPr>
          <a:xfrm>
            <a:off x="213360" y="10"/>
            <a:ext cx="11978640" cy="6857990"/>
          </a:xfrm>
          <a:custGeom>
            <a:avLst/>
            <a:gdLst/>
            <a:ahLst/>
            <a:cxnLst/>
            <a:rect l="l" t="t" r="r" b="b"/>
            <a:pathLst>
              <a:path w="11841276" h="6858000">
                <a:moveTo>
                  <a:pt x="0" y="0"/>
                </a:moveTo>
                <a:lnTo>
                  <a:pt x="11841276" y="0"/>
                </a:lnTo>
                <a:lnTo>
                  <a:pt x="11841276" y="6858000"/>
                </a:lnTo>
                <a:lnTo>
                  <a:pt x="3176154" y="6858000"/>
                </a:lnTo>
                <a:close/>
              </a:path>
            </a:pathLst>
          </a:custGeom>
        </p:spPr>
      </p:pic>
      <p:sp>
        <p:nvSpPr>
          <p:cNvPr id="14" name="Freeform: Shape 9">
            <a:extLst>
              <a:ext uri="{FF2B5EF4-FFF2-40B4-BE49-F238E27FC236}">
                <a16:creationId xmlns:a16="http://schemas.microsoft.com/office/drawing/2014/main" id="{A4D1609B-102A-4C77-86A2-ACB29FB9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1">
            <a:extLst>
              <a:ext uri="{FF2B5EF4-FFF2-40B4-BE49-F238E27FC236}">
                <a16:creationId xmlns:a16="http://schemas.microsoft.com/office/drawing/2014/main" id="{38CA0C41-9332-42E9-BF4A-5DB3363BE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496D88A9-9906-476D-BB84-B113067E241E}"/>
              </a:ext>
            </a:extLst>
          </p:cNvPr>
          <p:cNvSpPr txBox="1"/>
          <p:nvPr/>
        </p:nvSpPr>
        <p:spPr>
          <a:xfrm>
            <a:off x="322217" y="3770811"/>
            <a:ext cx="2802699" cy="2800767"/>
          </a:xfrm>
          <a:prstGeom prst="rect">
            <a:avLst/>
          </a:prstGeom>
          <a:noFill/>
        </p:spPr>
        <p:txBody>
          <a:bodyPr wrap="square">
            <a:spAutoFit/>
          </a:bodyPr>
          <a:lstStyle/>
          <a:p>
            <a:pPr algn="ctr"/>
            <a:r>
              <a:rPr lang="en-US" sz="2200" dirty="0">
                <a:solidFill>
                  <a:schemeClr val="bg1"/>
                </a:solidFill>
              </a:rPr>
              <a:t>"Art has not only been a way for me to express myself, art also has been a way for me to cope with any realities I face that may be challenging." </a:t>
            </a:r>
          </a:p>
          <a:p>
            <a:pPr algn="ctr"/>
            <a:r>
              <a:rPr lang="en-US" sz="2200" dirty="0">
                <a:solidFill>
                  <a:schemeClr val="bg1"/>
                </a:solidFill>
              </a:rPr>
              <a:t>- AL</a:t>
            </a:r>
          </a:p>
        </p:txBody>
      </p:sp>
    </p:spTree>
    <p:extLst>
      <p:ext uri="{BB962C8B-B14F-4D97-AF65-F5344CB8AC3E}">
        <p14:creationId xmlns:p14="http://schemas.microsoft.com/office/powerpoint/2010/main" val="379951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alpha val="5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3062-F21B-4283-B8E9-1861001230F6}"/>
              </a:ext>
            </a:extLst>
          </p:cNvPr>
          <p:cNvSpPr>
            <a:spLocks noGrp="1"/>
          </p:cNvSpPr>
          <p:nvPr>
            <p:ph type="title"/>
          </p:nvPr>
        </p:nvSpPr>
        <p:spPr>
          <a:xfrm>
            <a:off x="383176" y="235131"/>
            <a:ext cx="2517029" cy="6317515"/>
          </a:xfrm>
        </p:spPr>
        <p:txBody>
          <a:bodyPr>
            <a:noAutofit/>
          </a:bodyPr>
          <a:lstStyle/>
          <a:p>
            <a:pPr algn="just"/>
            <a:r>
              <a:rPr lang="en-US" sz="1300" b="1" dirty="0"/>
              <a:t>My experience in care was unfathomable. The Resource Family I lived with for 9 years was just as traumatizing to me as the one I left, if not more so. I didn’t have a voice. The placement was approved and monitored by social workers. I felt that given that the adults in charge of making sure I was in a good home  didn’t remove me – my experience was normal. It in fact wasn’t normal, and I was just one of the youth that “fell through the cracks.” I was removed from that home less than a month after my 17</a:t>
            </a:r>
            <a:r>
              <a:rPr lang="en-US" sz="1300" b="1" baseline="30000" dirty="0"/>
              <a:t>th</a:t>
            </a:r>
            <a:r>
              <a:rPr lang="en-US" sz="1300" b="1" dirty="0"/>
              <a:t> birthday, not because the social workers finally paid attention to the black ink printed in their reports – but because I called them to let them know that I left and refused to return. You can only gamble your life so many times before your luck runs out. 6 months later I suffered from a mental breakdown due to my experiences in my short life. The road to recovery has been difficult. I was 20 years old when  I finally felt genuine happiness. I didn’t even know what it was. At 22 years old I began to comprehend the chance of a future. Now at 23, I am becoming a person. I am developing a personality, and a purpose in life. It’s nice</a:t>
            </a:r>
            <a:r>
              <a:rPr lang="en-US" sz="1300" dirty="0"/>
              <a:t>. ~ </a:t>
            </a:r>
            <a:endParaRPr lang="en-US" sz="1300" b="1" dirty="0"/>
          </a:p>
        </p:txBody>
      </p:sp>
      <p:pic>
        <p:nvPicPr>
          <p:cNvPr id="5" name="Content Placeholder 4" descr="Map&#10;&#10;Description automatically generated with low confidence">
            <a:extLst>
              <a:ext uri="{FF2B5EF4-FFF2-40B4-BE49-F238E27FC236}">
                <a16:creationId xmlns:a16="http://schemas.microsoft.com/office/drawing/2014/main" id="{EFEC4490-A98C-40B4-8BF8-13157FB9F7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6916" y="303693"/>
            <a:ext cx="8951908" cy="6248953"/>
          </a:xfrm>
        </p:spPr>
      </p:pic>
      <p:pic>
        <p:nvPicPr>
          <p:cNvPr id="7" name="Graphic 6" descr="Heart with solid fill">
            <a:extLst>
              <a:ext uri="{FF2B5EF4-FFF2-40B4-BE49-F238E27FC236}">
                <a16:creationId xmlns:a16="http://schemas.microsoft.com/office/drawing/2014/main" id="{7F1AF688-0547-4B5E-AD2D-D55799159D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4111" y="6359259"/>
            <a:ext cx="137782" cy="137782"/>
          </a:xfrm>
          <a:prstGeom prst="rect">
            <a:avLst/>
          </a:prstGeom>
        </p:spPr>
      </p:pic>
    </p:spTree>
    <p:extLst>
      <p:ext uri="{BB962C8B-B14F-4D97-AF65-F5344CB8AC3E}">
        <p14:creationId xmlns:p14="http://schemas.microsoft.com/office/powerpoint/2010/main" val="397310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363F37-F673-4D42-BAEE-BB7747C8CB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2698" y="4229457"/>
            <a:ext cx="3543618" cy="2267466"/>
          </a:xfrm>
          <a:prstGeom prst="rect">
            <a:avLst/>
          </a:prstGeom>
          <a:noFill/>
        </p:spPr>
      </p:pic>
      <p:sp>
        <p:nvSpPr>
          <p:cNvPr id="3" name="TextBox 2">
            <a:extLst>
              <a:ext uri="{FF2B5EF4-FFF2-40B4-BE49-F238E27FC236}">
                <a16:creationId xmlns:a16="http://schemas.microsoft.com/office/drawing/2014/main" id="{36BBA750-361C-422D-848A-B99ED2E05D40}"/>
              </a:ext>
            </a:extLst>
          </p:cNvPr>
          <p:cNvSpPr txBox="1"/>
          <p:nvPr/>
        </p:nvSpPr>
        <p:spPr>
          <a:xfrm>
            <a:off x="1278663" y="151730"/>
            <a:ext cx="9634673" cy="4247317"/>
          </a:xfrm>
          <a:prstGeom prst="rect">
            <a:avLst/>
          </a:prstGeom>
          <a:noFill/>
        </p:spPr>
        <p:txBody>
          <a:bodyPr wrap="square" anchor="ctr">
            <a:spAutoFit/>
          </a:bodyPr>
          <a:lstStyle/>
          <a:p>
            <a:pPr marL="0" marR="0" algn="ctr">
              <a:spcBef>
                <a:spcPts val="0"/>
              </a:spcBef>
              <a:spcAft>
                <a:spcPts val="0"/>
              </a:spcAft>
            </a:pPr>
            <a:endParaRPr lang="en-US" b="1" dirty="0"/>
          </a:p>
          <a:p>
            <a:pPr marL="0" marR="0" algn="ctr">
              <a:spcBef>
                <a:spcPts val="0"/>
              </a:spcBef>
              <a:spcAft>
                <a:spcPts val="0"/>
              </a:spcAft>
            </a:pPr>
            <a:r>
              <a:rPr lang="en-US" b="1" dirty="0"/>
              <a:t>What is the Youth Engagement Project (YEP)?</a:t>
            </a:r>
          </a:p>
          <a:p>
            <a:pPr marL="0" marR="0" algn="ctr">
              <a:spcBef>
                <a:spcPts val="0"/>
              </a:spcBef>
              <a:spcAft>
                <a:spcPts val="0"/>
              </a:spcAft>
            </a:pPr>
            <a:r>
              <a:rPr lang="en-US" dirty="0"/>
              <a:t>The Youth Engagement Project is collaboration between SLO County DSS and current and former foster youth to incorporate youth voice in program and policy development in our community and at the state level. </a:t>
            </a:r>
          </a:p>
          <a:p>
            <a:pPr marL="0" marR="0" algn="ctr">
              <a:spcBef>
                <a:spcPts val="0"/>
              </a:spcBef>
              <a:spcAft>
                <a:spcPts val="0"/>
              </a:spcAft>
            </a:pPr>
            <a:r>
              <a:rPr lang="en-US" b="1" dirty="0"/>
              <a:t>Opportunities:</a:t>
            </a:r>
            <a:r>
              <a:rPr lang="en-US" dirty="0"/>
              <a:t> </a:t>
            </a:r>
          </a:p>
          <a:p>
            <a:pPr marL="0" marR="0" algn="ctr">
              <a:spcBef>
                <a:spcPts val="0"/>
              </a:spcBef>
              <a:spcAft>
                <a:spcPts val="0"/>
              </a:spcAft>
            </a:pPr>
            <a:r>
              <a:rPr lang="en-US" dirty="0"/>
              <a:t>Help make positive changes for children in families in our community by sharing your voice and get paid, connected to additional professional opportunities and have fun with our SLO YEP team! </a:t>
            </a:r>
          </a:p>
          <a:p>
            <a:pPr marL="0" marR="0" algn="ctr">
              <a:spcBef>
                <a:spcPts val="0"/>
              </a:spcBef>
              <a:spcAft>
                <a:spcPts val="0"/>
              </a:spcAft>
            </a:pPr>
            <a:r>
              <a:rPr lang="en-US" b="1" dirty="0"/>
              <a:t>Stipend:</a:t>
            </a:r>
            <a:r>
              <a:rPr lang="en-US" dirty="0"/>
              <a:t> </a:t>
            </a:r>
          </a:p>
          <a:p>
            <a:pPr marL="0" marR="0" algn="ctr">
              <a:spcBef>
                <a:spcPts val="0"/>
              </a:spcBef>
              <a:spcAft>
                <a:spcPts val="0"/>
              </a:spcAft>
            </a:pPr>
            <a:r>
              <a:rPr lang="en-US" dirty="0"/>
              <a:t>Youth Ambassadors receive professional compensation including a minimum $200 monthly stipend.</a:t>
            </a:r>
          </a:p>
          <a:p>
            <a:pPr marL="0" marR="0" algn="ctr">
              <a:spcBef>
                <a:spcPts val="0"/>
              </a:spcBef>
              <a:spcAft>
                <a:spcPts val="0"/>
              </a:spcAft>
            </a:pPr>
            <a:r>
              <a:rPr lang="en-US" dirty="0"/>
              <a:t> </a:t>
            </a:r>
            <a:r>
              <a:rPr lang="en-US" b="1" dirty="0"/>
              <a:t>Why join?</a:t>
            </a:r>
          </a:p>
          <a:p>
            <a:pPr marL="0" marR="0" algn="ctr">
              <a:spcBef>
                <a:spcPts val="0"/>
              </a:spcBef>
              <a:spcAft>
                <a:spcPts val="0"/>
              </a:spcAft>
            </a:pPr>
            <a:r>
              <a:rPr lang="en-US" b="1" dirty="0">
                <a:solidFill>
                  <a:srgbClr val="00B0F0"/>
                </a:solidFill>
              </a:rPr>
              <a:t>Meet New People ! Make a difference In your community! Get Paid!</a:t>
            </a:r>
          </a:p>
          <a:p>
            <a:pPr algn="ctr"/>
            <a:r>
              <a:rPr lang="en-US" b="1" dirty="0">
                <a:solidFill>
                  <a:srgbClr val="00B0F0"/>
                </a:solidFill>
              </a:rPr>
              <a:t>We NEED Your VOICE!</a:t>
            </a:r>
          </a:p>
          <a:p>
            <a:pPr marL="0" marR="0" algn="ctr">
              <a:spcBef>
                <a:spcPts val="0"/>
              </a:spcBef>
              <a:spcAft>
                <a:spcPts val="0"/>
              </a:spcAft>
            </a:pPr>
            <a:r>
              <a:rPr lang="en-US" b="1" dirty="0"/>
              <a:t>To find out more on how you can become a YEP Ambassador contact: </a:t>
            </a:r>
          </a:p>
          <a:p>
            <a:pPr marL="0" marR="0" algn="ctr">
              <a:spcBef>
                <a:spcPts val="0"/>
              </a:spcBef>
              <a:spcAft>
                <a:spcPts val="0"/>
              </a:spcAft>
            </a:pPr>
            <a:r>
              <a:rPr lang="en-US" dirty="0"/>
              <a:t>Leann Ross </a:t>
            </a:r>
            <a:r>
              <a:rPr lang="en-US" dirty="0">
                <a:hlinkClick r:id="rId3"/>
              </a:rPr>
              <a:t>lross@co.slo.ca.us</a:t>
            </a:r>
            <a:r>
              <a:rPr lang="en-US" dirty="0"/>
              <a:t> (805)781-1871</a:t>
            </a:r>
          </a:p>
        </p:txBody>
      </p:sp>
      <p:pic>
        <p:nvPicPr>
          <p:cNvPr id="2" name="Picture 1">
            <a:extLst>
              <a:ext uri="{FF2B5EF4-FFF2-40B4-BE49-F238E27FC236}">
                <a16:creationId xmlns:a16="http://schemas.microsoft.com/office/drawing/2014/main" id="{9AD8B015-B8C8-7B30-50C8-CA9BEF6762B9}"/>
              </a:ext>
            </a:extLst>
          </p:cNvPr>
          <p:cNvPicPr>
            <a:picLocks noChangeAspect="1"/>
          </p:cNvPicPr>
          <p:nvPr/>
        </p:nvPicPr>
        <p:blipFill>
          <a:blip r:embed="rId4"/>
          <a:stretch>
            <a:fillRect/>
          </a:stretch>
        </p:blipFill>
        <p:spPr>
          <a:xfrm>
            <a:off x="9149476" y="4129802"/>
            <a:ext cx="2445169" cy="2445169"/>
          </a:xfrm>
          <a:prstGeom prst="rect">
            <a:avLst/>
          </a:prstGeom>
        </p:spPr>
      </p:pic>
    </p:spTree>
    <p:extLst>
      <p:ext uri="{BB962C8B-B14F-4D97-AF65-F5344CB8AC3E}">
        <p14:creationId xmlns:p14="http://schemas.microsoft.com/office/powerpoint/2010/main" val="415892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BBA750-361C-422D-848A-B99ED2E05D40}"/>
              </a:ext>
            </a:extLst>
          </p:cNvPr>
          <p:cNvSpPr txBox="1"/>
          <p:nvPr/>
        </p:nvSpPr>
        <p:spPr>
          <a:xfrm>
            <a:off x="609601" y="448163"/>
            <a:ext cx="10972799" cy="3293209"/>
          </a:xfrm>
          <a:prstGeom prst="rect">
            <a:avLst/>
          </a:prstGeom>
          <a:noFill/>
        </p:spPr>
        <p:txBody>
          <a:bodyPr wrap="square">
            <a:spAutoFit/>
          </a:bodyPr>
          <a:lstStyle/>
          <a:p>
            <a:pPr marL="0" marR="0" algn="just">
              <a:spcBef>
                <a:spcPts val="1200"/>
              </a:spcBef>
              <a:spcAft>
                <a:spcPts val="1200"/>
              </a:spcAft>
            </a:pPr>
            <a:r>
              <a:rPr lang="en-US" sz="2600" i="1" dirty="0">
                <a:solidFill>
                  <a:srgbClr val="595959"/>
                </a:solidFill>
                <a:effectLst/>
                <a:latin typeface="Open Sans" panose="020B0606030504020204" pitchFamily="34" charset="0"/>
                <a:ea typeface="Posterama" panose="020B0504020200020000" pitchFamily="34" charset="0"/>
                <a:cs typeface="Times New Roman" panose="02020603050405020304" pitchFamily="18" charset="0"/>
              </a:rPr>
              <a:t>At any given time, there are over 350 children, youth, and teens in foster care in San Luis Obispo County. These youth are in care through no fault of their own and are the victims of abuse, neglect, or abandonment. There are many ways you can help and together with the caring individuals and families in our community, we know we can find safe, loving homes for every child in care. If you or someone you know has space in your heart and home, and are interested in supporting our youth in care, please visit our website at </a:t>
            </a:r>
            <a:r>
              <a:rPr lang="en-US" sz="2600" i="1" u="sng" dirty="0">
                <a:solidFill>
                  <a:srgbClr val="595959"/>
                </a:solidFill>
                <a:effectLst/>
                <a:latin typeface="Open Sans" panose="020B0606030504020204" pitchFamily="34" charset="0"/>
                <a:ea typeface="Posterama" panose="020B0504020200020000" pitchFamily="34" charset="0"/>
                <a:cs typeface="Times New Roman" panose="02020603050405020304" pitchFamily="18" charset="0"/>
                <a:hlinkClick r:id="rId2"/>
              </a:rPr>
              <a:t>www.slofostercare.com</a:t>
            </a:r>
            <a:r>
              <a:rPr lang="en-US" sz="2600" i="1" dirty="0">
                <a:solidFill>
                  <a:srgbClr val="595959"/>
                </a:solidFill>
                <a:effectLst/>
                <a:latin typeface="Open Sans" panose="020B0606030504020204" pitchFamily="34" charset="0"/>
                <a:ea typeface="Posterama" panose="020B0504020200020000" pitchFamily="34" charset="0"/>
                <a:cs typeface="Times New Roman" panose="02020603050405020304" pitchFamily="18" charset="0"/>
              </a:rPr>
              <a:t> or call 805-781-1705.</a:t>
            </a:r>
            <a:endParaRPr lang="en-US" sz="2600" dirty="0">
              <a:solidFill>
                <a:srgbClr val="595959"/>
              </a:solidFill>
              <a:effectLst/>
              <a:latin typeface="Posterama" panose="020B0504020200020000" pitchFamily="34" charset="0"/>
              <a:ea typeface="Posterama" panose="020B0504020200020000"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1363F37-F673-4D42-BAEE-BB7747C8CB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2698" y="4229457"/>
            <a:ext cx="3543618" cy="2267466"/>
          </a:xfrm>
          <a:prstGeom prst="rect">
            <a:avLst/>
          </a:prstGeom>
          <a:noFill/>
        </p:spPr>
      </p:pic>
      <p:pic>
        <p:nvPicPr>
          <p:cNvPr id="5" name="Picture 4">
            <a:extLst>
              <a:ext uri="{FF2B5EF4-FFF2-40B4-BE49-F238E27FC236}">
                <a16:creationId xmlns:a16="http://schemas.microsoft.com/office/drawing/2014/main" id="{25C703C2-B90F-4B30-99C2-CFE4A5A967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21836" y="4229457"/>
            <a:ext cx="2267466" cy="2267466"/>
          </a:xfrm>
          <a:prstGeom prst="rect">
            <a:avLst/>
          </a:prstGeom>
          <a:noFill/>
        </p:spPr>
      </p:pic>
    </p:spTree>
    <p:extLst>
      <p:ext uri="{BB962C8B-B14F-4D97-AF65-F5344CB8AC3E}">
        <p14:creationId xmlns:p14="http://schemas.microsoft.com/office/powerpoint/2010/main" val="3543216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4686</TotalTime>
  <Words>792</Words>
  <Application>Microsoft Macintosh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Open Sans</vt:lpstr>
      <vt:lpstr>Posterama</vt:lpstr>
      <vt:lpstr>Office Theme</vt:lpstr>
      <vt:lpstr>PowerPoint Presentation</vt:lpstr>
      <vt:lpstr>PowerPoint Presentation</vt:lpstr>
      <vt:lpstr>PowerPoint Presentation</vt:lpstr>
      <vt:lpstr>PowerPoint Presentation</vt:lpstr>
      <vt:lpstr>PowerPoint Presentation</vt:lpstr>
      <vt:lpstr>PowerPoint Presentation</vt:lpstr>
      <vt:lpstr>My experience in care was unfathomable. The Resource Family I lived with for 9 years was just as traumatizing to me as the one I left, if not more so. I didn’t have a voice. The placement was approved and monitored by social workers. I felt that given that the adults in charge of making sure I was in a good home  didn’t remove me – my experience was normal. It in fact wasn’t normal, and I was just one of the youth that “fell through the cracks.” I was removed from that home less than a month after my 17th birthday, not because the social workers finally paid attention to the black ink printed in their reports – but because I called them to let them know that I left and refused to return. You can only gamble your life so many times before your luck runs out. 6 months later I suffered from a mental breakdown due to my experiences in my short life. The road to recovery has been difficult. I was 20 years old when  I finally felt genuine happiness. I didn’t even know what it was. At 22 years old I began to comprehend the chance of a future. Now at 23, I am becoming a person. I am developing a personality, and a purpose in life. It’s nice. ~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drawing signifies me not knowing where I was going, what I was doing, or how I was feeling. The cracks signify brokenness physically and emotionally that I experienced. I was finally able to find my direction when I was placed somewhere to learn new coping skills, and how to express my feelings. I learned that drawing could help me work through what I am feeling and how to express what I am going through.”</dc:title>
  <dc:creator>Leann Ross</dc:creator>
  <cp:lastModifiedBy>Sarah Johnston</cp:lastModifiedBy>
  <cp:revision>18</cp:revision>
  <dcterms:created xsi:type="dcterms:W3CDTF">2022-04-08T20:20:56Z</dcterms:created>
  <dcterms:modified xsi:type="dcterms:W3CDTF">2023-04-06T13:41:25Z</dcterms:modified>
</cp:coreProperties>
</file>